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408" r:id="rId2"/>
    <p:sldId id="280" r:id="rId3"/>
    <p:sldId id="658" r:id="rId4"/>
    <p:sldId id="661" r:id="rId5"/>
    <p:sldId id="662" r:id="rId6"/>
  </p:sldIdLst>
  <p:sldSz cx="7772400" cy="10058400"/>
  <p:notesSz cx="6858000" cy="9144000"/>
  <p:embeddedFontLst>
    <p:embeddedFont>
      <p:font typeface="APLPapaTroll" panose="02000603000000000000" pitchFamily="2" charset="0"/>
      <p:regular r:id="rId7"/>
    </p:embeddedFont>
    <p:embeddedFont>
      <p:font typeface="BFC Pumpkin Porch" pitchFamily="2" charset="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5"/>
  </p:normalViewPr>
  <p:slideViewPr>
    <p:cSldViewPr snapToGrid="0" showGuides="1">
      <p:cViewPr varScale="1">
        <p:scale>
          <a:sx n="75" d="100"/>
          <a:sy n="75" d="100"/>
        </p:scale>
        <p:origin x="3200" y="184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06648-8FC3-4DB0-524D-EF7309E71C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B69AF3-D918-67D4-6796-496E3F8CAA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26772-57F6-A864-2832-1BF6B457C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EBF26-7566-7627-B7BB-E85803DAF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EA5FDF-5A5A-A895-35D3-F15F2E3F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31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9CDAC-D7D8-65A6-A1C4-A171C364C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19B599-8434-F817-E14F-D771AA6420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1CE7A-1ABE-CF59-227C-FA577802D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902C-C1EE-CF67-75E9-7B504DA1C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03737-7324-AFE8-5BC4-0E8B96955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4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20909F-84FA-9825-E7F9-842C74F78E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F71B6E-F569-4F4E-D512-44DF6417A1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96D15-BBCE-D15E-82EA-4902474BF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52B9EE-8C8B-4BAF-880E-86B2E5645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045DD-1343-147B-8BF7-930B4F28E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3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03823-2B92-66E3-659B-094A09B2E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DBDB5-3A9C-D125-BAAF-C551CD8A90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AD3F24-889C-1099-7339-3178DBD0C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7A102-7D3A-FA2B-4687-C0EE27AFE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99ED3-B47D-4928-16ED-FD986FCB2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01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7E5D7-52E3-BA2C-BAEE-635251C39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D6BB7-61C0-0EA2-C69D-7222F849B5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574511-2E38-D2FE-0793-6994E0772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9E4DD7-E20D-DFAC-699C-BDB1C00A9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B116B-0507-1E42-9F76-078740315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6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52251-EE6D-8BFA-C904-EF9D07203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CB2D5-1FF9-8B91-DF55-22AC3501BE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BEED2-66D8-8FA8-2815-DCECC6D595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1D43C2-2EA0-AF93-B96D-F902F897A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917994-A93C-A605-9373-B0C99400C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0D4D76-029F-51E0-9C0B-C7F7FA8E8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302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F26E4-0E2E-B68A-9095-781C4FD1B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EF1F42-872C-8676-9DF2-63F753C0C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2E9C75-460C-64EE-82B2-816CB98DA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16D471-9AFC-FC11-9A2A-43B8BFFAAB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F08384-6A54-1471-29D8-F48CF35933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BADBAA-6372-A6CC-767A-4F4880F04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1BFCA3-EFED-3046-69FD-D7610E0F8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F88652-486A-72D4-71AE-9867BFE2D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114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C303E-068C-7F1A-9778-468A11FDC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021F47-798B-9D68-8DAD-BB6B1863C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6D9A67-E007-8F74-1B44-49CD8EB3C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576F0A-8970-395E-CBA5-AE17B27E6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09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54832E-8A52-8551-334F-739FA779D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D65421-4692-B9B6-1D22-E5D8D3AD9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5FD5A6-40A4-67E1-D0B5-724A15342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587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F4FDF-17A3-528B-32B7-F5EC2EC00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1971F-997D-D34D-CEA2-48F1BA0DB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12CA7F-D610-36B0-2EA8-E259E9E89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E0716A-DA12-EE84-9160-D6B1789A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94E348-F383-6770-CA61-9F0E93B51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FF229A-240E-7576-2BF6-8978A36CB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952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4CDBF-30EE-AFE6-FB11-9406C127F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FD38A9-87A6-F42D-C6CB-17F79BE7BF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8A62D0-B673-E0C6-08A3-2FD968639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C8E842-3648-230B-1196-559F85135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2363E8-C295-580C-664B-E452FF1B7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35909F-B505-560A-D69B-1409DADD9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18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E4CF78-9392-0834-043A-212AB9FCA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4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95B40C-28C8-7F6E-93CE-E52064CF5A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4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36709-F3F4-0602-27E3-ED97921C82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4943A7-175F-3140-83A9-EAAF119C971F}" type="datetimeFigureOut">
              <a:rPr lang="en-US" smtClean="0"/>
              <a:t>6/3/26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BAEEF-E16C-4DC2-5414-53FF4134CA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9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2FCF5-CA31-E078-B944-0AD10FD126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A21AB-61AB-0844-A833-EF4FD262AB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866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0.xml"/><Relationship Id="rId7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5.xml"/><Relationship Id="rId7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916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55821-E1F5-55D7-0A3C-E030F634C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10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711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103EE0-B737-2857-07E7-14506FDB6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ED4C8452-08C0-0CE0-13EF-F9C3103A555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rcRect l="23013" r="9800"/>
          <a:stretch>
            <a:fillRect/>
          </a:stretch>
        </p:blipFill>
        <p:spPr>
          <a:xfrm>
            <a:off x="1005460" y="2858465"/>
            <a:ext cx="2546817" cy="25316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F7C4CF4-2956-D70D-8CFA-3D258D83A78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36588" y="3714843"/>
            <a:ext cx="2977685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psychologist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1D326E-4AF7-9454-3C02-8EB97A4BA1B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5418" y="6634087"/>
            <a:ext cx="33666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95B36FD-CC88-25E0-AFC0-F14BF20DC88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08122" y="8558005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22FC65C-7B7D-4F53-0F61-7F2A9E0D186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26536" y="9015667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0098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F1ABD7-6E53-39C0-D10E-92903CC3B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CCCB977-F25C-E030-D356-4CE865DFB2A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013" r="9800"/>
          <a:stretch>
            <a:fillRect/>
          </a:stretch>
        </p:blipFill>
        <p:spPr>
          <a:xfrm>
            <a:off x="1005460" y="2858465"/>
            <a:ext cx="2546817" cy="253166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8A911B1-9491-EBA3-897E-27AC255ABE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5418" y="6634087"/>
            <a:ext cx="33666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A8F913A-E8BD-6FAD-544E-058E52F75FD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08122" y="8558005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87E1C7C-F254-7FA5-4560-A70091D5D6F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26536" y="9015667"/>
            <a:ext cx="377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19026E-8D43-0BC9-96F3-AF5B8BB63DA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136588" y="3714843"/>
            <a:ext cx="2977685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psychologist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23029522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168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Aptos</vt:lpstr>
      <vt:lpstr>BFC Pumpkin Porch</vt:lpstr>
      <vt:lpstr>APLPapaTroll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</cp:revision>
  <dcterms:created xsi:type="dcterms:W3CDTF">2026-06-03T21:08:21Z</dcterms:created>
  <dcterms:modified xsi:type="dcterms:W3CDTF">2026-06-03T21:23:56Z</dcterms:modified>
</cp:coreProperties>
</file>